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C0504D"/>
    <a:srgbClr val="4F81BD"/>
    <a:srgbClr val="F79646"/>
    <a:srgbClr val="070A7F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0"/>
    <p:restoredTop sz="94660"/>
  </p:normalViewPr>
  <p:slideViewPr>
    <p:cSldViewPr>
      <p:cViewPr varScale="1">
        <p:scale>
          <a:sx n="124" d="100"/>
          <a:sy n="124" d="100"/>
        </p:scale>
        <p:origin x="-1158" y="-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3736200" cy="73736200"/>
</p:viewP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0.png>
</file>

<file path=ppt/media/image22.png>
</file>

<file path=ppt/media/image23.png>
</file>

<file path=ppt/media/image24.png>
</file>

<file path=ppt/media/image25.png>
</file>

<file path=docProps/app.xml><?xml version="1.0" encoding="utf-8"?>
<Properties xmlns="http://schemas.openxmlformats.org/officeDocument/2006/extended-properties" xmlns:vt="http://schemas.openxmlformats.org/officeDocument/2006/docPropsVTypes">
  <TotalTime>1904</TotalTime>
  <Words>2240</Words>
  <Application>Microsoft Office PowerPoint</Application>
  <PresentationFormat>画面に合わせる (4:3)</PresentationFormat>
  <Paragraphs>415</Paragraphs>
  <Slides>45</Slides>
  <Notes>0</Notes>
  <HiddenSlides>11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45</vt:i4>
      </vt:variant>
    </vt:vector>
  </HeadingPairs>
  <TitlesOfParts>
    <vt:vector size="46" baseType="lpstr">
      <vt:lpstr>Office テーマ</vt:lpstr>
      <vt:lpstr>ディジタルドキュメント（4）</vt:lpstr>
      <vt:lpstr>前回の出席カードから（質疑）</vt:lpstr>
      <vt:lpstr>本日のお品書き</vt:lpstr>
      <vt:lpstr>（前回の復習 = ふりかえり）</vt:lpstr>
      <vt:lpstr>学術分野のデジタルドキュメント (3)</vt:lpstr>
      <vt:lpstr>学術分野における文献提供の環境と利用 (2)</vt:lpstr>
      <vt:lpstr>オンラインジャーナルプラットフォームの差異</vt:lpstr>
      <vt:lpstr>例1</vt:lpstr>
      <vt:lpstr>例2</vt:lpstr>
      <vt:lpstr>例3</vt:lpstr>
      <vt:lpstr>例4</vt:lpstr>
      <vt:lpstr>例5</vt:lpstr>
      <vt:lpstr>例6</vt:lpstr>
      <vt:lpstr>例7</vt:lpstr>
      <vt:lpstr>例8</vt:lpstr>
      <vt:lpstr>例9</vt:lpstr>
      <vt:lpstr>例10</vt:lpstr>
      <vt:lpstr>スライド 18</vt:lpstr>
      <vt:lpstr>学術分野におけるデジタルドキュメント  ― 雑誌論文以外に流通する文献 ―</vt:lpstr>
      <vt:lpstr>Eブックの例</vt:lpstr>
      <vt:lpstr>Eブックの例（事典）</vt:lpstr>
      <vt:lpstr>スライド 22</vt:lpstr>
      <vt:lpstr>スライド 23</vt:lpstr>
      <vt:lpstr>さて、ここで改めて…</vt:lpstr>
      <vt:lpstr>オンラインジャーナルの動向</vt:lpstr>
      <vt:lpstr>論文の要素、構造</vt:lpstr>
      <vt:lpstr>オンラインジャーナルの動向 ― オープンサイエンス（Open Science） ―</vt:lpstr>
      <vt:lpstr>スライド 28</vt:lpstr>
      <vt:lpstr>一つの論文原稿の複数バージョン - 版と種類 -</vt:lpstr>
      <vt:lpstr>オンラインジャーナルのアクセス管理</vt:lpstr>
      <vt:lpstr>オンラインジャーナルのアクセス管理 - 著作権管理 -</vt:lpstr>
      <vt:lpstr>オンラインジャーナルの保存/保管</vt:lpstr>
      <vt:lpstr>まとめ</vt:lpstr>
      <vt:lpstr>出席票提出</vt:lpstr>
      <vt:lpstr>学術分野のデジタルドキュメントの 閲覧配信フォーマット</vt:lpstr>
      <vt:lpstr>PDF (Portable Document Format)</vt:lpstr>
      <vt:lpstr>HTML (Hypertext Markup Language)</vt:lpstr>
      <vt:lpstr>XML (Extensible Markup Language)</vt:lpstr>
      <vt:lpstr>オンラインジャーナルサイトの プラットフォーム</vt:lpstr>
      <vt:lpstr>第2回レポート課題</vt:lpstr>
      <vt:lpstr>学術論文の執筆から作成まで</vt:lpstr>
      <vt:lpstr>オンラインジャーナル（学術論文）の 配信、利用の形態</vt:lpstr>
      <vt:lpstr>論文へのリンク / ID</vt:lpstr>
      <vt:lpstr>（最近の話題）ジャパンリンクセンター</vt:lpstr>
      <vt:lpstr>（来年へのメモ）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ディジタルドキュメント</dc:title>
  <dc:creator>Masao Takaku</dc:creator>
  <cp:lastModifiedBy>Masao Takaku</cp:lastModifiedBy>
  <cp:revision>1191</cp:revision>
  <dcterms:created xsi:type="dcterms:W3CDTF">2013-04-11T04:26:18Z</dcterms:created>
  <dcterms:modified xsi:type="dcterms:W3CDTF">2013-05-09T02:39:30Z</dcterms:modified>
</cp:coreProperties>
</file>